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png>
</file>

<file path=ppt/media/image2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Introduction to Calculus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Understanding the Fundamentals of Calculus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Limits and Continuity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Limits and continuity are fundamental concepts in calculus.</a:t>
            </a:r>
          </a:p>
          <a:p>
            <a:pPr>
              <a:spcAft>
                <a:spcPts val="720"/>
              </a:spcAft>
            </a:pPr>
            <a:r>
              <a:rPr sz="1800"/>
              <a:t>Limits determine the behavior of functions as they approach certain values.</a:t>
            </a:r>
          </a:p>
          <a:p>
            <a:pPr>
              <a:spcAft>
                <a:spcPts val="720"/>
              </a:spcAft>
            </a:pPr>
            <a:r>
              <a:rPr sz="1800"/>
              <a:t>Continuity ensures that functions are smooth and have no abrupt changes.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Finding Limits</a:t>
            </a:r>
          </a:p>
        </p:txBody>
      </p:sp>
      <p:pic>
        <p:nvPicPr>
          <p:cNvPr id="5" name="Picture 4" descr="downloaded_im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Optimization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Optimization is an important application of calculus.</a:t>
            </a:r>
          </a:p>
          <a:p>
            <a:pPr>
              <a:spcAft>
                <a:spcPts val="720"/>
              </a:spcAft>
            </a:pPr>
            <a:r>
              <a:rPr sz="1800"/>
              <a:t>It involves finding the maximum or minimum value of a function.</a:t>
            </a:r>
          </a:p>
          <a:p>
            <a:pPr>
              <a:spcAft>
                <a:spcPts val="720"/>
              </a:spcAft>
            </a:pPr>
            <a:r>
              <a:rPr sz="1800"/>
              <a:t>Optimization is used in various fields such as engineering, economics, and operations research.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Taylor Series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Taylor series are used to represent functions as infinite series.</a:t>
            </a:r>
          </a:p>
          <a:p>
            <a:pPr>
              <a:spcAft>
                <a:spcPts val="720"/>
              </a:spcAft>
            </a:pPr>
            <a:r>
              <a:rPr sz="1800"/>
              <a:t>They allow us to approximate functions and calculate values.</a:t>
            </a:r>
          </a:p>
          <a:p>
            <a:pPr>
              <a:spcAft>
                <a:spcPts val="720"/>
              </a:spcAft>
            </a:pPr>
            <a:r>
              <a:rPr sz="1800"/>
              <a:t>Taylor series are widely used in physics, engineering, and computer science.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Vector Calculus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Vector calculus extends calculus to higher dimensions.</a:t>
            </a:r>
          </a:p>
          <a:p>
            <a:pPr>
              <a:spcAft>
                <a:spcPts val="720"/>
              </a:spcAft>
            </a:pPr>
            <a:r>
              <a:rPr sz="1800"/>
              <a:t>It involves the differentiation and integration of vector-valued functions.</a:t>
            </a:r>
          </a:p>
          <a:p>
            <a:pPr>
              <a:spcAft>
                <a:spcPts val="720"/>
              </a:spcAft>
            </a:pPr>
            <a:r>
              <a:rPr sz="1800"/>
              <a:t>Vector calculus is used in physics, engineering, and computer graphics.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In conclusion, calculus is a powerful branch of mathematics that enables us to understand and analyze change and motion.</a:t>
            </a:r>
          </a:p>
          <a:p>
            <a:pPr>
              <a:spcAft>
                <a:spcPts val="720"/>
              </a:spcAft>
            </a:pPr>
            <a:r>
              <a:rPr sz="1800"/>
              <a:t>With concepts such as differentiation, integration, and limits, calculus provides a framework for solving complex problems and modeling real-world phenomena.</a:t>
            </a:r>
          </a:p>
          <a:p>
            <a:pPr>
              <a:spcAft>
                <a:spcPts val="720"/>
              </a:spcAft>
            </a:pPr>
            <a:r>
              <a:rPr sz="1800"/>
              <a:t>The applications of calculus in various fields highlight its importance and relevance in today's society.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1. Stewart, J. (2015). Calculus: Early Transcendentals. Cengage Learning.</a:t>
            </a:r>
          </a:p>
          <a:p>
            <a:pPr>
              <a:spcAft>
                <a:spcPts val="720"/>
              </a:spcAft>
            </a:pPr>
            <a:r>
              <a:rPr sz="1800"/>
              <a:t>2. Anton, H., Bivens, I., &amp; Davis, S. (2012). Calculus. Wiley.</a:t>
            </a:r>
          </a:p>
          <a:p>
            <a:pPr>
              <a:spcAft>
                <a:spcPts val="720"/>
              </a:spcAft>
            </a:pPr>
            <a:r>
              <a:rPr sz="1800"/>
              <a:t>3. Adams, R. A., Essex, C., &amp; Hass, J. (2013). Calculus: A Complete Course. Pearson.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Thank you for your attention!</a:t>
            </a:r>
          </a:p>
          <a:p>
            <a:pPr>
              <a:spcAft>
                <a:spcPts val="720"/>
              </a:spcAft>
            </a:pPr>
            <a:r>
              <a:rPr sz="1800"/>
              <a:t>Any 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is Calculus?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Calculus is a branch of mathematics that focuses on change, motion, and accumulation.</a:t>
            </a:r>
          </a:p>
          <a:p>
            <a:pPr>
              <a:spcAft>
                <a:spcPts val="720"/>
              </a:spcAft>
            </a:pPr>
            <a:r>
              <a:rPr sz="1800"/>
              <a:t>It provides a toolkit for analyzing continuous quantities and their relationships.</a:t>
            </a:r>
          </a:p>
          <a:p>
            <a:pPr>
              <a:spcAft>
                <a:spcPts val="720"/>
              </a:spcAft>
            </a:pPr>
            <a:r>
              <a:rPr sz="1800"/>
              <a:t>Calculus is essential in various fields such as physics, engineering, economics, and computer science.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Differentiation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Differentiation is a fundamental concept in calculus.</a:t>
            </a:r>
          </a:p>
          <a:p>
            <a:pPr>
              <a:spcAft>
                <a:spcPts val="720"/>
              </a:spcAft>
            </a:pPr>
            <a:r>
              <a:rPr sz="1800"/>
              <a:t>It involves finding the rate at which a function changes at a given point.</a:t>
            </a:r>
          </a:p>
          <a:p>
            <a:pPr>
              <a:spcAft>
                <a:spcPts val="720"/>
              </a:spcAft>
            </a:pPr>
            <a:r>
              <a:rPr sz="1800"/>
              <a:t>Differentiation enables us to understand the behavior of functions and solve optimization problems.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Integration is the reverse process of differentiation.</a:t>
            </a:r>
          </a:p>
          <a:p>
            <a:pPr>
              <a:spcAft>
                <a:spcPts val="720"/>
              </a:spcAft>
            </a:pPr>
            <a:r>
              <a:rPr sz="1800"/>
              <a:t>It involves finding the total accumulation of a quantity over a given interval.</a:t>
            </a:r>
          </a:p>
          <a:p>
            <a:pPr>
              <a:spcAft>
                <a:spcPts val="720"/>
              </a:spcAft>
            </a:pPr>
            <a:r>
              <a:rPr sz="1800"/>
              <a:t>Integration is used to calculate areas, volumes, and solve equations involving rates of change.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Limits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Limits are essential in calculus to understand and analyze functions.</a:t>
            </a:r>
          </a:p>
          <a:p>
            <a:pPr>
              <a:spcAft>
                <a:spcPts val="720"/>
              </a:spcAft>
            </a:pPr>
            <a:r>
              <a:rPr sz="1800"/>
              <a:t>They provide the foundation for differentiation and integration.</a:t>
            </a:r>
          </a:p>
          <a:p>
            <a:pPr>
              <a:spcAft>
                <a:spcPts val="720"/>
              </a:spcAft>
            </a:pPr>
            <a:r>
              <a:rPr sz="1800"/>
              <a:t>Limits allow us to determine the behavior of functions as they approach certain values.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Applications of Calculus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Calculus has numerous applications in various fields.</a:t>
            </a:r>
          </a:p>
          <a:p>
            <a:pPr>
              <a:spcAft>
                <a:spcPts val="720"/>
              </a:spcAft>
            </a:pPr>
            <a:r>
              <a:rPr sz="1800"/>
              <a:t>In physics, calculus is used to understand motion, forces, and energy.</a:t>
            </a:r>
          </a:p>
          <a:p>
            <a:pPr>
              <a:spcAft>
                <a:spcPts val="720"/>
              </a:spcAft>
            </a:pPr>
            <a:r>
              <a:rPr sz="1800"/>
              <a:t>In engineering, calculus is used for modeling and optimization of systems.</a:t>
            </a:r>
          </a:p>
          <a:p>
            <a:pPr>
              <a:spcAft>
                <a:spcPts val="720"/>
              </a:spcAft>
            </a:pPr>
            <a:r>
              <a:rPr sz="1800"/>
              <a:t>In economics, calculus is used to analyze markets and make predictions.</a:t>
            </a:r>
          </a:p>
          <a:p>
            <a:pPr>
              <a:spcAft>
                <a:spcPts val="720"/>
              </a:spcAft>
            </a:pPr>
            <a:r>
              <a:rPr sz="1800"/>
              <a:t>In computer science, calculus is used for algorithms, simulations, and machine learning.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Calculus in Action</a:t>
            </a:r>
          </a:p>
        </p:txBody>
      </p:sp>
      <p:pic>
        <p:nvPicPr>
          <p:cNvPr id="5" name="Picture 4" descr="downloaded_imag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Derivatives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Derivatives are a key concept in calculus.</a:t>
            </a:r>
          </a:p>
          <a:p>
            <a:pPr>
              <a:spcAft>
                <a:spcPts val="720"/>
              </a:spcAft>
            </a:pPr>
            <a:r>
              <a:rPr sz="1800"/>
              <a:t>They represent the rate of change of a function at a given point.</a:t>
            </a:r>
          </a:p>
          <a:p>
            <a:pPr>
              <a:spcAft>
                <a:spcPts val="720"/>
              </a:spcAft>
            </a:pPr>
            <a:r>
              <a:rPr sz="1800"/>
              <a:t>Derivatives are used in physics, engineering, and economics to analyze and optimize systems.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Integrals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Integrals are fundamental in calculus.</a:t>
            </a:r>
          </a:p>
          <a:p>
            <a:pPr>
              <a:spcAft>
                <a:spcPts val="720"/>
              </a:spcAft>
            </a:pPr>
            <a:r>
              <a:rPr sz="1800"/>
              <a:t>They represent the accumulation of a quantity over a given interval.</a:t>
            </a:r>
          </a:p>
          <a:p>
            <a:pPr>
              <a:spcAft>
                <a:spcPts val="720"/>
              </a:spcAft>
            </a:pPr>
            <a:r>
              <a:rPr sz="1800"/>
              <a:t>Integrals are used to calculate areas, volumes, and solve real-world problems.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Differential Equations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Differential equations are equations that involve derivatives.</a:t>
            </a:r>
          </a:p>
          <a:p>
            <a:pPr>
              <a:spcAft>
                <a:spcPts val="720"/>
              </a:spcAft>
            </a:pPr>
            <a:r>
              <a:rPr sz="1800"/>
              <a:t>They describe the relationship between a function and its derivatives.</a:t>
            </a:r>
          </a:p>
          <a:p>
            <a:pPr>
              <a:spcAft>
                <a:spcPts val="720"/>
              </a:spcAft>
            </a:pPr>
            <a:r>
              <a:rPr sz="1800"/>
              <a:t>Differential equations are used in physics, engineering, and biology to model and understand natural phenomena.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